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9" d="100"/>
          <a:sy n="79" d="100"/>
        </p:scale>
        <p:origin x="100"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85078-8AE2-4603-B966-91B385B34A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ABFD78-C26F-4BA6-BF38-CD6C41E7F8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C69ADD-62C1-4D82-AFB8-A1657A2D9A35}"/>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0654B5F9-1F60-4AF1-9E48-B23DF1545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D2168-8DAF-44C3-A044-4BEB7B5706EA}"/>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111134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430C5-81A8-49C6-B2F3-DB95A7E1DF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CC5095-07E6-4CA8-ABAE-D622F7110B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3B477D-CCD7-424D-A19A-85E7BF3B5F77}"/>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4A6DAEF2-0BD6-44E1-8FFE-83888B73A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92F7FF-EA2B-46B7-9A14-E9DF261A1201}"/>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350378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989580-E640-4331-A3C0-345D1ED842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3F7F4D-A0B3-4337-8CC3-2B853A6ACE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BB33B0-FAD3-4039-939D-E3F50264E737}"/>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42AFDB05-BB65-4619-9A6A-4631950E98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BE8CA-DE4F-4EDD-AAF5-3158C19D6FDA}"/>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293896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08A91-291E-4F69-9A7C-61233EB3B6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EA5D01-DE70-4AE7-BBA4-944F9022AE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B2B9BE-F19E-4872-AE51-C9C075BB02A1}"/>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60D0547B-A8EF-42B0-B0EA-FE3D79BDEE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FE3E7-00E5-4E53-84C6-DC42A4B49234}"/>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113482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8446F-0B41-4827-85ED-7A110718B7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E1E218-86F9-459D-BEB7-E8F1AE65C3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805671-91D7-452B-A24B-B5539DBA8B35}"/>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3D40A611-8A2C-4E5B-B23B-BD6B80EB0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F81E73-69E6-483D-851C-900C4F89D3B5}"/>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199424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EF53-2EDB-4C4C-A1D0-27E65679BE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7A5009-248E-443C-8ADC-E3D95B1AAB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82B8F3-5538-4954-9EEC-C9B3597C2D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A40245-8489-4C5F-9D96-3C994456DE35}"/>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6" name="Footer Placeholder 5">
            <a:extLst>
              <a:ext uri="{FF2B5EF4-FFF2-40B4-BE49-F238E27FC236}">
                <a16:creationId xmlns:a16="http://schemas.microsoft.com/office/drawing/2014/main" id="{F3AD622F-3CB7-4317-BF58-DDBE8AD88D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C7EFB6-EACD-4EAF-A8B3-705317373812}"/>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3886987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AD760-D388-460D-8E79-C22D0EEE82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D538E3-81E9-4C78-861E-446FC0713C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EC151A-0029-4E99-9E04-D52A8C532A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B61787-9CF8-4E99-9FA1-3D3B4964F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345B58-83BC-46DE-B83D-25E6F9B1C5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A4D31E-56EC-43C7-BF0A-B1FB69AF87A1}"/>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8" name="Footer Placeholder 7">
            <a:extLst>
              <a:ext uri="{FF2B5EF4-FFF2-40B4-BE49-F238E27FC236}">
                <a16:creationId xmlns:a16="http://schemas.microsoft.com/office/drawing/2014/main" id="{2213F602-4885-4E60-BB1C-B5EF50441D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9E13CC-0FF5-4A80-B547-C1BE485D1A39}"/>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244510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6CD8-A0D2-4B7A-BC95-FEA713AE1D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4CE3C5-5ECD-4E3A-9C39-1C6E292FD0C8}"/>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4" name="Footer Placeholder 3">
            <a:extLst>
              <a:ext uri="{FF2B5EF4-FFF2-40B4-BE49-F238E27FC236}">
                <a16:creationId xmlns:a16="http://schemas.microsoft.com/office/drawing/2014/main" id="{03285D6D-DB7B-4AE7-BEA4-5EC449545B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9FAFBF-DA2D-4B7B-8895-4CD2CC33667A}"/>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90631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DF0F06-CCE4-4DF5-9CAF-A339BD94FA07}"/>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3" name="Footer Placeholder 2">
            <a:extLst>
              <a:ext uri="{FF2B5EF4-FFF2-40B4-BE49-F238E27FC236}">
                <a16:creationId xmlns:a16="http://schemas.microsoft.com/office/drawing/2014/main" id="{1379DF79-4BD2-4F3C-ABD0-7EBA7A5F60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EAE1F5-B134-43DD-B05C-84B6FB45D577}"/>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2952754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758C-EFB0-4D36-99DD-907FEF9EE6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92EE43-4C91-4C5B-8104-D4429BC22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A5CF68-0FCF-435C-AFBE-6EA6A7FD3A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E65026-61DD-4081-B374-E1EEAB1B1763}"/>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6" name="Footer Placeholder 5">
            <a:extLst>
              <a:ext uri="{FF2B5EF4-FFF2-40B4-BE49-F238E27FC236}">
                <a16:creationId xmlns:a16="http://schemas.microsoft.com/office/drawing/2014/main" id="{6E61FB43-33F9-497E-B267-29235AB721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62699A-6A35-45E5-A68B-D496D4081735}"/>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993520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4FC67-9917-4545-86BC-E624CB40D6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189F5C-CD71-4B19-A0F6-01FCF1DAFF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C6A2CA-430A-4904-9311-5F0D1BD38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86B34-7212-420D-8954-686A01FD1B02}"/>
              </a:ext>
            </a:extLst>
          </p:cNvPr>
          <p:cNvSpPr>
            <a:spLocks noGrp="1"/>
          </p:cNvSpPr>
          <p:nvPr>
            <p:ph type="dt" sz="half" idx="10"/>
          </p:nvPr>
        </p:nvSpPr>
        <p:spPr/>
        <p:txBody>
          <a:bodyPr/>
          <a:lstStyle/>
          <a:p>
            <a:fld id="{C2A063CC-8731-4552-895A-F263D14443DA}" type="datetimeFigureOut">
              <a:rPr lang="en-US" smtClean="0"/>
              <a:t>4/2/2020</a:t>
            </a:fld>
            <a:endParaRPr lang="en-US"/>
          </a:p>
        </p:txBody>
      </p:sp>
      <p:sp>
        <p:nvSpPr>
          <p:cNvPr id="6" name="Footer Placeholder 5">
            <a:extLst>
              <a:ext uri="{FF2B5EF4-FFF2-40B4-BE49-F238E27FC236}">
                <a16:creationId xmlns:a16="http://schemas.microsoft.com/office/drawing/2014/main" id="{F38E5C68-0A63-4E5D-BFCC-4D1EA8B11F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3F5AE6-4F1F-468B-88CA-4CFB9ED7D7C1}"/>
              </a:ext>
            </a:extLst>
          </p:cNvPr>
          <p:cNvSpPr>
            <a:spLocks noGrp="1"/>
          </p:cNvSpPr>
          <p:nvPr>
            <p:ph type="sldNum" sz="quarter" idx="12"/>
          </p:nvPr>
        </p:nvSpPr>
        <p:spPr/>
        <p:txBody>
          <a:bodyPr/>
          <a:lstStyle/>
          <a:p>
            <a:fld id="{8FBEF463-3569-4A8C-931B-927CF808D8C5}" type="slidenum">
              <a:rPr lang="en-US" smtClean="0"/>
              <a:t>‹#›</a:t>
            </a:fld>
            <a:endParaRPr lang="en-US"/>
          </a:p>
        </p:txBody>
      </p:sp>
    </p:spTree>
    <p:extLst>
      <p:ext uri="{BB962C8B-B14F-4D97-AF65-F5344CB8AC3E}">
        <p14:creationId xmlns:p14="http://schemas.microsoft.com/office/powerpoint/2010/main" val="1688095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4DD225-60CC-4FF3-AF98-9E83B5B752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795D94-C565-4A22-8C55-462BE538D9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CDBD3-F3D6-4385-983E-02E3F8B7B3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063CC-8731-4552-895A-F263D14443DA}" type="datetimeFigureOut">
              <a:rPr lang="en-US" smtClean="0"/>
              <a:t>4/2/2020</a:t>
            </a:fld>
            <a:endParaRPr lang="en-US"/>
          </a:p>
        </p:txBody>
      </p:sp>
      <p:sp>
        <p:nvSpPr>
          <p:cNvPr id="5" name="Footer Placeholder 4">
            <a:extLst>
              <a:ext uri="{FF2B5EF4-FFF2-40B4-BE49-F238E27FC236}">
                <a16:creationId xmlns:a16="http://schemas.microsoft.com/office/drawing/2014/main" id="{494EA183-B43F-4A66-BD9B-7B2A2C897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D12E64-94B9-478C-8CAF-A0247BFAA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EF463-3569-4A8C-931B-927CF808D8C5}" type="slidenum">
              <a:rPr lang="en-US" smtClean="0"/>
              <a:t>‹#›</a:t>
            </a:fld>
            <a:endParaRPr lang="en-US"/>
          </a:p>
        </p:txBody>
      </p:sp>
    </p:spTree>
    <p:extLst>
      <p:ext uri="{BB962C8B-B14F-4D97-AF65-F5344CB8AC3E}">
        <p14:creationId xmlns:p14="http://schemas.microsoft.com/office/powerpoint/2010/main" val="2728652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77F6D7-E092-4406-88FD-9AADF99CDEA4}"/>
              </a:ext>
            </a:extLst>
          </p:cNvPr>
          <p:cNvSpPr>
            <a:spLocks noGrp="1"/>
          </p:cNvSpPr>
          <p:nvPr>
            <p:ph type="title"/>
          </p:nvPr>
        </p:nvSpPr>
        <p:spPr>
          <a:xfrm>
            <a:off x="0" y="-81565"/>
            <a:ext cx="12192000" cy="6939566"/>
          </a:xfrm>
        </p:spPr>
        <p:txBody>
          <a:bodyPr>
            <a:noAutofit/>
          </a:bodyPr>
          <a:lstStyle/>
          <a:p>
            <a:r>
              <a:rPr lang="en-US" sz="2800" dirty="0"/>
              <a:t>"The ultimate measure of a man is not where he stands in moments of comfort and convenience, but where he stands at times of challenge and controversy."—Martin Luther King, Jr.  </a:t>
            </a:r>
            <a:br>
              <a:rPr lang="en-US" sz="2800" dirty="0"/>
            </a:br>
            <a:br>
              <a:rPr lang="en-US" sz="2800" dirty="0"/>
            </a:br>
            <a:r>
              <a:rPr lang="en-US" sz="2800" dirty="0"/>
              <a:t>"When you come to the end of your rope, tie a knot and hang on."—Franklin D. Roosevelt</a:t>
            </a:r>
            <a:br>
              <a:rPr lang="en-US" sz="2800" dirty="0"/>
            </a:br>
            <a:br>
              <a:rPr lang="en-US" sz="2800" dirty="0"/>
            </a:br>
            <a:r>
              <a:rPr lang="en-US" sz="2800" dirty="0"/>
              <a:t>"We must meet the challenge rather than wish it were not before us."—William J. Brennan, Jr., Former Associate Justice of the U.S. </a:t>
            </a:r>
            <a:r>
              <a:rPr lang="en-US" sz="2800"/>
              <a:t>Supreme Court</a:t>
            </a:r>
            <a:br>
              <a:rPr lang="en-US" sz="2800"/>
            </a:br>
            <a:br>
              <a:rPr lang="en-US" sz="2800" dirty="0"/>
            </a:br>
            <a:r>
              <a:rPr lang="en-US" sz="2800" dirty="0"/>
              <a:t>"And once the storm is over, you won't remember how you made it through, how you managed to survive. You won't even be sure whether the storm is really over. But one thing is certain. When you come out of the storm, you won't be the same person who walked in. That's what this storm's all about."―Haruki Murakami</a:t>
            </a:r>
            <a:br>
              <a:rPr lang="en-US" sz="2800" dirty="0"/>
            </a:br>
            <a:endParaRPr lang="en-US" sz="2800" dirty="0"/>
          </a:p>
        </p:txBody>
      </p:sp>
    </p:spTree>
    <p:extLst>
      <p:ext uri="{BB962C8B-B14F-4D97-AF65-F5344CB8AC3E}">
        <p14:creationId xmlns:p14="http://schemas.microsoft.com/office/powerpoint/2010/main" val="331393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339F4D3DFCE745B29FD67DF4059308" ma:contentTypeVersion="13" ma:contentTypeDescription="Create a new document." ma:contentTypeScope="" ma:versionID="9db11a42479eb9c0f2c33cd31aad335d">
  <xsd:schema xmlns:xsd="http://www.w3.org/2001/XMLSchema" xmlns:xs="http://www.w3.org/2001/XMLSchema" xmlns:p="http://schemas.microsoft.com/office/2006/metadata/properties" xmlns:ns3="1a2d2f4c-1594-4a74-8821-9a87ffd111d6" xmlns:ns4="72acf6d1-c9df-4b8a-909d-10c1dfeb13ad" targetNamespace="http://schemas.microsoft.com/office/2006/metadata/properties" ma:root="true" ma:fieldsID="ed739db934ec76afa05da04adea60c30" ns3:_="" ns4:_="">
    <xsd:import namespace="1a2d2f4c-1594-4a74-8821-9a87ffd111d6"/>
    <xsd:import namespace="72acf6d1-c9df-4b8a-909d-10c1dfeb13a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d2f4c-1594-4a74-8821-9a87ffd11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acf6d1-c9df-4b8a-909d-10c1dfeb13a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09B4F3-08AA-414F-892F-A06D609BCD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d2f4c-1594-4a74-8821-9a87ffd111d6"/>
    <ds:schemaRef ds:uri="72acf6d1-c9df-4b8a-909d-10c1dfe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2E0DE0-B1C7-452C-87E8-3859192B0759}">
  <ds:schemaRefs>
    <ds:schemaRef ds:uri="http://schemas.microsoft.com/sharepoint/v3/contenttype/forms"/>
  </ds:schemaRefs>
</ds:datastoreItem>
</file>

<file path=customXml/itemProps3.xml><?xml version="1.0" encoding="utf-8"?>
<ds:datastoreItem xmlns:ds="http://schemas.openxmlformats.org/officeDocument/2006/customXml" ds:itemID="{C606CA5C-F7CA-4588-A076-B9E314B15507}">
  <ds:schemaRefs>
    <ds:schemaRef ds:uri="http://schemas.openxmlformats.org/package/2006/metadata/core-properties"/>
    <ds:schemaRef ds:uri="http://purl.org/dc/dcmitype/"/>
    <ds:schemaRef ds:uri="http://schemas.microsoft.com/office/infopath/2007/PartnerControls"/>
    <ds:schemaRef ds:uri="72acf6d1-c9df-4b8a-909d-10c1dfeb13ad"/>
    <ds:schemaRef ds:uri="http://purl.org/dc/elements/1.1/"/>
    <ds:schemaRef ds:uri="http://schemas.microsoft.com/office/2006/metadata/properties"/>
    <ds:schemaRef ds:uri="1a2d2f4c-1594-4a74-8821-9a87ffd111d6"/>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36</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ultimate measure of a man is not where he stands in moments of comfort and convenience, but where he stands at times of challenge and controversy."—Martin Luther King, Jr.    "When you come to the end of your rope, tie a knot and hang on."—Franklin D. Roosevelt  "We must meet the challenge rather than wish it were not before us."—William J. Brennan, Jr., Former Associate Justice of the U.S. Supreme Court  "And once the storm is over, you won't remember how you made it through, how you managed to survive. You won't even be sure whether the storm is really over. But one thing is certain. When you come out of the storm, you won't be the same person who walked in. That's what this storm's all about."―Haruki Murakami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ultimate measure of a man is not where he stands in moments of comfort and convenience, but where he stands at times of challenge and controversy."—Martin Luther King, Jr.    "When you come to the end of your rope, tie a knot and hang on."—Franklin D. Roosevelt  "We must meet the challenge rather than wish it were not before us."—William J. Brennan, Jr., Former Associate Justice of the U.S. Supreme Court  "And once the storm is over, you won't remember how you made it through, how you managed to survive. You won't even be sure whether the storm is really over. But one thing is certain. When you come out of the storm, you won't be the same person who walked in. That's what this storm's all about."―Haruki Murakami </dc:title>
  <dc:creator>Fleckenstein, Larry C.</dc:creator>
  <cp:lastModifiedBy>Fleckenstein, Larry C.</cp:lastModifiedBy>
  <cp:revision>1</cp:revision>
  <dcterms:created xsi:type="dcterms:W3CDTF">2020-04-02T17:24:15Z</dcterms:created>
  <dcterms:modified xsi:type="dcterms:W3CDTF">2020-04-02T17:25:51Z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0x0101007C339F4D3DFCE745B29FD67DF4059308</vt:lpwstr>
  </property>
</Properties>
</file>